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02" r:id="rId20"/>
    <p:sldId id="296" r:id="rId21"/>
    <p:sldId id="314" r:id="rId22"/>
    <p:sldId id="365" r:id="rId23"/>
    <p:sldId id="366" r:id="rId24"/>
    <p:sldId id="295" r:id="rId25"/>
    <p:sldId id="328" r:id="rId26"/>
    <p:sldId id="319" r:id="rId27"/>
    <p:sldId id="322" r:id="rId28"/>
    <p:sldId id="323" r:id="rId29"/>
    <p:sldId id="324" r:id="rId30"/>
    <p:sldId id="325" r:id="rId31"/>
    <p:sldId id="326" r:id="rId32"/>
    <p:sldId id="327" r:id="rId33"/>
    <p:sldId id="329" r:id="rId34"/>
    <p:sldId id="320" r:id="rId35"/>
    <p:sldId id="331" r:id="rId36"/>
    <p:sldId id="332" r:id="rId37"/>
    <p:sldId id="334" r:id="rId38"/>
    <p:sldId id="335" r:id="rId39"/>
    <p:sldId id="336" r:id="rId40"/>
    <p:sldId id="339" r:id="rId41"/>
    <p:sldId id="337" r:id="rId42"/>
    <p:sldId id="338" r:id="rId43"/>
    <p:sldId id="340" r:id="rId44"/>
    <p:sldId id="343" r:id="rId45"/>
    <p:sldId id="342" r:id="rId46"/>
    <p:sldId id="316" r:id="rId47"/>
    <p:sldId id="330" r:id="rId48"/>
    <p:sldId id="321" r:id="rId49"/>
    <p:sldId id="348" r:id="rId50"/>
    <p:sldId id="352" r:id="rId51"/>
    <p:sldId id="355" r:id="rId52"/>
    <p:sldId id="356" r:id="rId53"/>
    <p:sldId id="357" r:id="rId54"/>
    <p:sldId id="353" r:id="rId55"/>
    <p:sldId id="359" r:id="rId56"/>
    <p:sldId id="360" r:id="rId57"/>
    <p:sldId id="361" r:id="rId58"/>
    <p:sldId id="362" r:id="rId59"/>
    <p:sldId id="363" r:id="rId60"/>
    <p:sldId id="294" r:id="rId61"/>
    <p:sldId id="304" r:id="rId62"/>
    <p:sldId id="305" r:id="rId63"/>
    <p:sldId id="306" r:id="rId64"/>
    <p:sldId id="284" r:id="rId65"/>
    <p:sldId id="28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0" autoAdjust="0"/>
    <p:restoredTop sz="90000"/>
  </p:normalViewPr>
  <p:slideViewPr>
    <p:cSldViewPr snapToGrid="0">
      <p:cViewPr varScale="1">
        <p:scale>
          <a:sx n="143" d="100"/>
          <a:sy n="143" d="100"/>
        </p:scale>
        <p:origin x="824" y="192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/proposal-pattern-matc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2 (2023-08-16),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Variables captured in closures may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[…].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 computer science, 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In computer science, 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 is programming in a language that has first-class functions by defining and composing higher-order 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Dennis Dietrich, </a:t>
            </a:r>
            <a:r>
              <a:rPr lang="en-US" sz="1200" i="1" dirty="0"/>
              <a:t>Let's get </a:t>
            </a:r>
            <a:r>
              <a:rPr lang="en-US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  <p:pic>
        <p:nvPicPr>
          <p:cNvPr id="5" name="Picture 4" descr="Screenshot of QuickBASIC with source file open">
            <a:extLst>
              <a:ext uri="{FF2B5EF4-FFF2-40B4-BE49-F238E27FC236}">
                <a16:creationId xmlns:a16="http://schemas.microsoft.com/office/drawing/2014/main" id="{87938F52-F527-22C8-0CF8-1793AFE8A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609601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  <p:pic>
        <p:nvPicPr>
          <p:cNvPr id="7" name="Picture 6" descr="Screenshot of Turbo Pascal with source file open">
            <a:extLst>
              <a:ext uri="{FF2B5EF4-FFF2-40B4-BE49-F238E27FC236}">
                <a16:creationId xmlns:a16="http://schemas.microsoft.com/office/drawing/2014/main" id="{09DB999D-9F38-F0C4-C1AB-41A9AEDEC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89" y="2438399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 (since version 7, extended several times since then)</a:t>
            </a:r>
          </a:p>
          <a:p>
            <a:pPr lvl="1"/>
            <a:r>
              <a:rPr lang="en-US" dirty="0"/>
              <a:t>For example, not supported in JavaScript…</a:t>
            </a:r>
          </a:p>
          <a:p>
            <a:pPr lvl="1"/>
            <a:r>
              <a:rPr lang="en-US" dirty="0"/>
              <a:t>…but there’s an active proposal currently in stage 1</a:t>
            </a:r>
            <a:br>
              <a:rPr lang="en-US" dirty="0"/>
            </a:br>
            <a:r>
              <a:rPr lang="en-US" sz="1200" dirty="0">
                <a:hlinkClick r:id="rId2"/>
              </a:rPr>
              <a:t>https://github.com/tc39/proposal-pattern-matching</a:t>
            </a:r>
            <a:endParaRPr lang="en-US" sz="1200" dirty="0"/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local or anonymous function that captures free variables</a:t>
            </a:r>
          </a:p>
          <a:p>
            <a:r>
              <a:rPr lang="en-US" dirty="0"/>
              <a:t>Orthogonal to order and purity</a:t>
            </a:r>
          </a:p>
          <a:p>
            <a:r>
              <a:rPr lang="en-US" dirty="0"/>
              <a:t>Used to create functions relying on runtime values that cannot be passed as arguments</a:t>
            </a:r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4DEA8-2DF2-FB56-1A0B-933C8EAB8067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+=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funcs.Dec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Screenshot of a console with the output of the code sample">
            <a:extLst>
              <a:ext uri="{FF2B5EF4-FFF2-40B4-BE49-F238E27FC236}">
                <a16:creationId xmlns:a16="http://schemas.microsoft.com/office/drawing/2014/main" id="{A4A6E4F9-3C75-2580-7F02-C3AD5B08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09" y="2691876"/>
            <a:ext cx="4937760" cy="16764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3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B6144-D341-E577-BCCC-FED95247083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Timestamp,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 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Successful);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AddDays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last24Hours 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&gt;=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95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053102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7BAF8B59-885B-D678-551D-D8723321AE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47B1C3-A092-B6AD-CED6-C7CC9FF2CC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Functional Programming in C#</a:t>
            </a:r>
          </a:p>
          <a:p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Programming F# 3.0' by Chris Smith">
            <a:extLst>
              <a:ext uri="{FF2B5EF4-FFF2-40B4-BE49-F238E27FC236}">
                <a16:creationId xmlns:a16="http://schemas.microsoft.com/office/drawing/2014/main" id="{F9CDCD15-9F18-E481-6CAB-8B0DB56111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11" y="2060575"/>
            <a:ext cx="3195991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890B18-C40E-38FE-C6F6-1F7F252F3C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Programming F# 3.0</a:t>
            </a:r>
          </a:p>
          <a:p>
            <a:r>
              <a:rPr lang="en-US" dirty="0"/>
              <a:t>Chris Smith</a:t>
            </a:r>
          </a:p>
          <a:p>
            <a:r>
              <a:rPr lang="en-US" dirty="0"/>
              <a:t>O'Reilly Media</a:t>
            </a:r>
          </a:p>
          <a:p>
            <a:r>
              <a:rPr lang="en-US" dirty="0"/>
              <a:t>978-1449320294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B37F7519-D53B-0BE8-1641-3030280620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709584-4542-E6C4-E971-9D886C580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Grokking Functional Programming</a:t>
            </a:r>
          </a:p>
          <a:p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978-1617291838</a:t>
            </a:r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3104</TotalTime>
  <Words>4536</Words>
  <Application>Microsoft Macintosh PowerPoint</Application>
  <PresentationFormat>Widescreen</PresentationFormat>
  <Paragraphs>267</Paragraphs>
  <Slides>65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Pattern matching</vt:lpstr>
      <vt:lpstr>Closures</vt:lpstr>
      <vt:lpstr>Closures Definition</vt:lpstr>
      <vt:lpstr>Closures Examples I</vt:lpstr>
      <vt:lpstr>Closures Examples II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Generator solution I</vt:lpstr>
      <vt:lpstr>Example - Generator Generator solution II</vt:lpstr>
      <vt:lpstr>Example - Generator Generator solution III</vt:lpstr>
      <vt:lpstr>Example - Generator FP solution I</vt:lpstr>
      <vt:lpstr>Example - Generator FP solution II</vt:lpstr>
      <vt:lpstr>Example - Generator The problem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123</cp:revision>
  <dcterms:created xsi:type="dcterms:W3CDTF">2023-01-20T23:10:00Z</dcterms:created>
  <dcterms:modified xsi:type="dcterms:W3CDTF">2023-08-16T12:27:20Z</dcterms:modified>
</cp:coreProperties>
</file>